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handoutMasterIdLst>
    <p:handoutMasterId r:id="rId10"/>
  </p:handoutMasterIdLst>
  <p:sldIdLst>
    <p:sldId id="258" r:id="rId5"/>
    <p:sldId id="260" r:id="rId6"/>
    <p:sldId id="261" r:id="rId7"/>
    <p:sldId id="262" r:id="rId8"/>
    <p:sldId id="263" r:id="rId9"/>
  </p:sldIdLst>
  <p:sldSz cx="14630400" cy="8229600"/>
  <p:notesSz cx="6858000" cy="9144000"/>
  <p:defaultTextStyle>
    <a:defPPr>
      <a:defRPr lang="en-US"/>
    </a:defPPr>
    <a:lvl1pPr marL="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6" autoAdjust="0"/>
    <p:restoredTop sz="50067"/>
  </p:normalViewPr>
  <p:slideViewPr>
    <p:cSldViewPr snapToGrid="0" snapToObjects="1">
      <p:cViewPr varScale="1">
        <p:scale>
          <a:sx n="54" d="100"/>
          <a:sy n="54" d="100"/>
        </p:scale>
        <p:origin x="624" y="44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2728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C56D5-9429-4E2F-912D-3F60B3A88B61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D4BDF-8C57-497E-9813-D2377AA53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0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F60D4591-15A3-0851-2F1A-E54EDD78FC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7510" y="1574339"/>
            <a:ext cx="12435840" cy="176403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4790" y="3681268"/>
            <a:ext cx="10241280" cy="210312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17491" y="7620291"/>
            <a:ext cx="2714888" cy="438150"/>
          </a:xfrm>
        </p:spPr>
        <p:txBody>
          <a:bodyPr/>
          <a:lstStyle/>
          <a:p>
            <a:fld id="{38FD4820-3615-1346-91FD-20D8F450B97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67869" y="7620291"/>
            <a:ext cx="3535558" cy="4381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8917" y="7620291"/>
            <a:ext cx="2605148" cy="438150"/>
          </a:xfrm>
        </p:spPr>
        <p:txBody>
          <a:bodyPr/>
          <a:lstStyle/>
          <a:p>
            <a:fld id="{D1E75316-74BF-A242-B96B-DD8D286C942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A blue and white logo&#10;&#10;AI-generated content may be incorrect.">
            <a:extLst>
              <a:ext uri="{FF2B5EF4-FFF2-40B4-BE49-F238E27FC236}">
                <a16:creationId xmlns:a16="http://schemas.microsoft.com/office/drawing/2014/main" id="{D7BA66A3-3532-1B11-6419-DE85454F7A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037116"/>
            <a:ext cx="13167360" cy="1324728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525674"/>
            <a:ext cx="13167360" cy="4842112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 marL="2285886" indent="-326555"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531344" y="7613994"/>
            <a:ext cx="2613935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D4820-3615-1346-91FD-20D8F450B97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13994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1277" y="7613994"/>
            <a:ext cx="267710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75316-74BF-A242-B96B-DD8D286C94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75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3390032"/>
            <a:ext cx="12435840" cy="1634490"/>
          </a:xfrm>
        </p:spPr>
        <p:txBody>
          <a:bodyPr anchor="t"/>
          <a:lstStyle>
            <a:lvl1pPr algn="l">
              <a:defRPr sz="57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1589807"/>
            <a:ext cx="12435840" cy="1800224"/>
          </a:xfrm>
        </p:spPr>
        <p:txBody>
          <a:bodyPr anchor="b"/>
          <a:lstStyle>
            <a:lvl1pPr marL="0" indent="0">
              <a:buNone/>
              <a:defRPr sz="2900" baseline="0">
                <a:solidFill>
                  <a:schemeClr val="tx1"/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531344" y="7613994"/>
            <a:ext cx="2613935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D4820-3615-1346-91FD-20D8F450B97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13994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1277" y="7613994"/>
            <a:ext cx="267710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75316-74BF-A242-B96B-DD8D286C94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60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008859"/>
            <a:ext cx="13167360" cy="107796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250654"/>
            <a:ext cx="5931607" cy="4730115"/>
          </a:xfr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  <a:lvl2pPr>
              <a:defRPr sz="3400" baseline="0">
                <a:solidFill>
                  <a:schemeClr val="tx1"/>
                </a:solidFill>
              </a:defRPr>
            </a:lvl2pPr>
            <a:lvl3pPr>
              <a:defRPr sz="2900" baseline="0">
                <a:solidFill>
                  <a:schemeClr val="tx1"/>
                </a:solidFill>
              </a:defRPr>
            </a:lvl3pPr>
            <a:lvl4pPr marL="2285886" indent="-326555">
              <a:buFont typeface="Wingdings" panose="05000000000000000000" pitchFamily="2" charset="2"/>
              <a:buChar char="§"/>
              <a:defRPr sz="2600" baseline="0">
                <a:solidFill>
                  <a:schemeClr val="tx1"/>
                </a:solidFill>
              </a:defRPr>
            </a:lvl4pPr>
            <a:lvl5pPr>
              <a:defRPr sz="2600" baseline="0">
                <a:solidFill>
                  <a:schemeClr val="tx1"/>
                </a:solidFill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1285" y="2259071"/>
            <a:ext cx="6817596" cy="4721698"/>
          </a:xfr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  <a:lvl2pPr>
              <a:defRPr sz="3400" baseline="0">
                <a:solidFill>
                  <a:schemeClr val="tx1"/>
                </a:solidFill>
              </a:defRPr>
            </a:lvl2pPr>
            <a:lvl3pPr>
              <a:defRPr sz="2900" baseline="0">
                <a:solidFill>
                  <a:schemeClr val="tx1"/>
                </a:solidFill>
              </a:defRPr>
            </a:lvl3pPr>
            <a:lvl4pPr marL="2285886" indent="-326555">
              <a:buFont typeface="Wingdings" panose="05000000000000000000" pitchFamily="2" charset="2"/>
              <a:buChar char="§"/>
              <a:defRPr sz="2600" baseline="0">
                <a:solidFill>
                  <a:schemeClr val="tx1"/>
                </a:solidFill>
              </a:defRPr>
            </a:lvl4pPr>
            <a:lvl5pPr>
              <a:defRPr sz="2600" baseline="0">
                <a:solidFill>
                  <a:schemeClr val="tx1"/>
                </a:solidFill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531344" y="7613994"/>
            <a:ext cx="2613935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D4820-3615-1346-91FD-20D8F450B97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13994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1277" y="7613994"/>
            <a:ext cx="267710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75316-74BF-A242-B96B-DD8D286C94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56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028237"/>
            <a:ext cx="13167360" cy="137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540807"/>
            <a:ext cx="6464301" cy="767714"/>
          </a:xfrm>
        </p:spPr>
        <p:txBody>
          <a:bodyPr anchor="b"/>
          <a:lstStyle>
            <a:lvl1pPr marL="0" indent="0">
              <a:buNone/>
              <a:defRPr sz="3400" b="1" baseline="0">
                <a:solidFill>
                  <a:schemeClr val="tx1"/>
                </a:solidFill>
              </a:defRPr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3308521"/>
            <a:ext cx="6464301" cy="4109087"/>
          </a:xfrm>
        </p:spPr>
        <p:txBody>
          <a:bodyPr/>
          <a:lstStyle>
            <a:lvl1pPr>
              <a:defRPr sz="3400" baseline="0">
                <a:solidFill>
                  <a:schemeClr val="tx1"/>
                </a:solidFill>
              </a:defRPr>
            </a:lvl1pPr>
            <a:lvl2pPr>
              <a:defRPr sz="2900" baseline="0">
                <a:solidFill>
                  <a:schemeClr val="tx1"/>
                </a:solidFill>
              </a:defRPr>
            </a:lvl2pPr>
            <a:lvl3pPr>
              <a:defRPr sz="2600" baseline="0">
                <a:solidFill>
                  <a:schemeClr val="tx1"/>
                </a:solidFill>
              </a:defRPr>
            </a:lvl3pPr>
            <a:lvl4pPr marL="2285886" indent="-326555">
              <a:buFont typeface="Wingdings" panose="05000000000000000000" pitchFamily="2" charset="2"/>
              <a:buChar char="§"/>
              <a:defRPr sz="2300" baseline="0">
                <a:solidFill>
                  <a:schemeClr val="tx1"/>
                </a:solidFill>
              </a:defRPr>
            </a:lvl4pPr>
            <a:lvl5pPr>
              <a:defRPr sz="2300" baseline="0">
                <a:solidFill>
                  <a:schemeClr val="tx1"/>
                </a:solidFill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2540807"/>
            <a:ext cx="6466840" cy="767714"/>
          </a:xfrm>
        </p:spPr>
        <p:txBody>
          <a:bodyPr anchor="b"/>
          <a:lstStyle>
            <a:lvl1pPr marL="0" indent="0">
              <a:buNone/>
              <a:defRPr sz="3400" b="1" baseline="0">
                <a:solidFill>
                  <a:schemeClr val="tx1"/>
                </a:solidFill>
              </a:defRPr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3308521"/>
            <a:ext cx="6466840" cy="4109087"/>
          </a:xfrm>
        </p:spPr>
        <p:txBody>
          <a:bodyPr/>
          <a:lstStyle>
            <a:lvl1pPr>
              <a:defRPr sz="3400" baseline="0">
                <a:solidFill>
                  <a:schemeClr val="tx1"/>
                </a:solidFill>
              </a:defRPr>
            </a:lvl1pPr>
            <a:lvl2pPr>
              <a:defRPr sz="2900" baseline="0">
                <a:solidFill>
                  <a:schemeClr val="tx1"/>
                </a:solidFill>
              </a:defRPr>
            </a:lvl2pPr>
            <a:lvl3pPr>
              <a:defRPr sz="2600" baseline="0">
                <a:solidFill>
                  <a:schemeClr val="tx1"/>
                </a:solidFill>
              </a:defRPr>
            </a:lvl3pPr>
            <a:lvl4pPr marL="2285886" indent="-326555">
              <a:buFont typeface="Wingdings" panose="05000000000000000000" pitchFamily="2" charset="2"/>
              <a:buChar char="§"/>
              <a:defRPr sz="2300" baseline="0">
                <a:solidFill>
                  <a:schemeClr val="tx1"/>
                </a:solidFill>
              </a:defRPr>
            </a:lvl4pPr>
            <a:lvl5pPr>
              <a:defRPr sz="2300" baseline="0">
                <a:solidFill>
                  <a:schemeClr val="tx1"/>
                </a:solidFill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531344" y="7613994"/>
            <a:ext cx="2613935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D4820-3615-1346-91FD-20D8F450B97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13994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1277" y="7613994"/>
            <a:ext cx="267710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75316-74BF-A242-B96B-DD8D286C94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27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025881"/>
            <a:ext cx="13167360" cy="1488558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31344" y="7613994"/>
            <a:ext cx="2613935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D4820-3615-1346-91FD-20D8F450B97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13994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1277" y="7613994"/>
            <a:ext cx="267710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75316-74BF-A242-B96B-DD8D286C94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913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31344" y="7613994"/>
            <a:ext cx="2613935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D4820-3615-1346-91FD-20D8F450B97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13994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1277" y="7613994"/>
            <a:ext cx="267710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75316-74BF-A242-B96B-DD8D286C94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28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1684335"/>
            <a:ext cx="4813301" cy="737942"/>
          </a:xfrm>
        </p:spPr>
        <p:txBody>
          <a:bodyPr anchor="b"/>
          <a:lstStyle>
            <a:lvl1pPr algn="l">
              <a:defRPr sz="29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1684336"/>
            <a:ext cx="8178800" cy="5785100"/>
          </a:xfrm>
        </p:spPr>
        <p:txBody>
          <a:bodyPr/>
          <a:lstStyle>
            <a:lvl1pPr>
              <a:defRPr sz="4600" baseline="0">
                <a:solidFill>
                  <a:schemeClr val="tx1"/>
                </a:solidFill>
              </a:defRPr>
            </a:lvl1pPr>
            <a:lvl2pPr>
              <a:defRPr sz="4000" baseline="0">
                <a:solidFill>
                  <a:schemeClr val="tx1"/>
                </a:solidFill>
              </a:defRPr>
            </a:lvl2pPr>
            <a:lvl3pPr>
              <a:defRPr sz="3400" baseline="0">
                <a:solidFill>
                  <a:schemeClr val="tx1"/>
                </a:solidFill>
              </a:defRPr>
            </a:lvl3pPr>
            <a:lvl4pPr marL="2285886" indent="-326555">
              <a:buFont typeface="Wingdings" panose="05000000000000000000" pitchFamily="2" charset="2"/>
              <a:buChar char="§"/>
              <a:defRPr sz="2900" baseline="0">
                <a:solidFill>
                  <a:schemeClr val="tx1"/>
                </a:solidFill>
              </a:defRPr>
            </a:lvl4pPr>
            <a:lvl5pPr>
              <a:defRPr sz="2900" baseline="0">
                <a:solidFill>
                  <a:schemeClr val="tx1"/>
                </a:solidFill>
              </a:defRPr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2698501"/>
            <a:ext cx="4813301" cy="4770935"/>
          </a:xfr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531344" y="7613994"/>
            <a:ext cx="2613935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D4820-3615-1346-91FD-20D8F450B97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13994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1277" y="7613994"/>
            <a:ext cx="267710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75316-74BF-A242-B96B-DD8D286C94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875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484954"/>
            <a:ext cx="8778240" cy="680086"/>
          </a:xfrm>
        </p:spPr>
        <p:txBody>
          <a:bodyPr anchor="b"/>
          <a:lstStyle>
            <a:lvl1pPr algn="l">
              <a:defRPr sz="29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1042670"/>
            <a:ext cx="8778240" cy="4354653"/>
          </a:xfrm>
        </p:spPr>
        <p:txBody>
          <a:bodyPr/>
          <a:lstStyle>
            <a:lvl1pPr marL="0" indent="0">
              <a:buNone/>
              <a:defRPr sz="4600">
                <a:solidFill>
                  <a:schemeClr val="tx1"/>
                </a:solidFill>
              </a:defRPr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165040"/>
            <a:ext cx="8778240" cy="965834"/>
          </a:xfr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531344" y="7613994"/>
            <a:ext cx="2613935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D4820-3615-1346-91FD-20D8F450B97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13994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1277" y="7613994"/>
            <a:ext cx="267710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75316-74BF-A242-B96B-DD8D286C94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503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1338440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929114"/>
            <a:ext cx="13167360" cy="4220833"/>
          </a:xfrm>
          <a:prstGeom prst="rect">
            <a:avLst/>
          </a:prstGeom>
        </p:spPr>
        <p:txBody>
          <a:bodyPr vert="horz" lIns="130622" tIns="65311" rIns="130622" bIns="65311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31344" y="7613994"/>
            <a:ext cx="2613935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D4820-3615-1346-91FD-20D8F450B97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13994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1277" y="7613994"/>
            <a:ext cx="267710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75316-74BF-A242-B96B-DD8D286C942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A blue and white logo&#10;&#10;AI-generated content may be incorrect.">
            <a:extLst>
              <a:ext uri="{FF2B5EF4-FFF2-40B4-BE49-F238E27FC236}">
                <a16:creationId xmlns:a16="http://schemas.microsoft.com/office/drawing/2014/main" id="{8D168534-7D21-1755-672B-E559A3BEC49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5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653110" rtl="0" eaLnBrk="1" latinLnBrk="0" hangingPunct="1">
        <a:spcBef>
          <a:spcPct val="0"/>
        </a:spcBef>
        <a:buNone/>
        <a:defRPr sz="6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653110" rtl="0" eaLnBrk="1" latinLnBrk="0" hangingPunct="1">
        <a:spcBef>
          <a:spcPct val="20000"/>
        </a:spcBef>
        <a:buFont typeface="Arial"/>
        <a:buChar char="•"/>
        <a:defRPr sz="4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653110" rtl="0" eaLnBrk="1" latinLnBrk="0" hangingPunct="1">
        <a:spcBef>
          <a:spcPct val="20000"/>
        </a:spcBef>
        <a:buFont typeface="Arial"/>
        <a:buChar char="–"/>
        <a:defRPr sz="4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653110" rtl="0" eaLnBrk="1" latinLnBrk="0" hangingPunct="1">
        <a:spcBef>
          <a:spcPct val="20000"/>
        </a:spcBef>
        <a:buFont typeface="Arial"/>
        <a:buChar char="•"/>
        <a:defRPr sz="3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653110" rtl="0" eaLnBrk="1" latinLnBrk="0" hangingPunct="1">
        <a:spcBef>
          <a:spcPct val="20000"/>
        </a:spcBef>
        <a:buFont typeface="Arial"/>
        <a:buChar char="–"/>
        <a:defRPr sz="29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653110" rtl="0" eaLnBrk="1" latinLnBrk="0" hangingPunct="1">
        <a:spcBef>
          <a:spcPct val="20000"/>
        </a:spcBef>
        <a:buFont typeface="Arial"/>
        <a:buChar char="»"/>
        <a:defRPr sz="29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2" userDrawn="1">
          <p15:clr>
            <a:srgbClr val="F26B43"/>
          </p15:clr>
        </p15:guide>
        <p15:guide id="2" pos="46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302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have no relationships to disclose.</a:t>
            </a:r>
          </a:p>
          <a:p>
            <a:pPr marL="0" indent="0">
              <a:buNone/>
            </a:pPr>
            <a:r>
              <a:rPr lang="en-US" i="1" dirty="0">
                <a:highlight>
                  <a:srgbClr val="FFFF00"/>
                </a:highlight>
              </a:rPr>
              <a:t>Or</a:t>
            </a:r>
          </a:p>
          <a:p>
            <a:pPr marL="0" indent="0">
              <a:buNone/>
            </a:pPr>
            <a:r>
              <a:rPr lang="en-US" dirty="0"/>
              <a:t>I disclose the following relationships: </a:t>
            </a:r>
            <a:r>
              <a:rPr lang="en-US" dirty="0">
                <a:highlight>
                  <a:srgbClr val="FFFF00"/>
                </a:highlight>
              </a:rPr>
              <a:t>Company: Relationship</a:t>
            </a:r>
          </a:p>
        </p:txBody>
      </p:sp>
    </p:spTree>
    <p:extLst>
      <p:ext uri="{BB962C8B-B14F-4D97-AF65-F5344CB8AC3E}">
        <p14:creationId xmlns:p14="http://schemas.microsoft.com/office/powerpoint/2010/main" val="3855953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3E91C-EC64-318E-4488-55024C6D8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57717-F44C-5691-3700-AF964FBF1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 conclusion of this presentation, participants should be able to:</a:t>
            </a:r>
          </a:p>
        </p:txBody>
      </p:sp>
    </p:spTree>
    <p:extLst>
      <p:ext uri="{BB962C8B-B14F-4D97-AF65-F5344CB8AC3E}">
        <p14:creationId xmlns:p14="http://schemas.microsoft.com/office/powerpoint/2010/main" val="314356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E8746-8F27-BD49-F306-EC19842C6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0B407-3A76-2A62-0376-7A35A7928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highlight>
                  <a:srgbClr val="FFFF00"/>
                </a:highlight>
              </a:rPr>
              <a:t>Include if available</a:t>
            </a:r>
          </a:p>
        </p:txBody>
      </p:sp>
    </p:spTree>
    <p:extLst>
      <p:ext uri="{BB962C8B-B14F-4D97-AF65-F5344CB8AC3E}">
        <p14:creationId xmlns:p14="http://schemas.microsoft.com/office/powerpoint/2010/main" val="1117609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639CE-4508-4C86-E759-3EA107666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FDA Approval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57E86-767E-9B9F-4861-55200CA81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i="1" dirty="0">
                <a:highlight>
                  <a:srgbClr val="FFFF00"/>
                </a:highlight>
              </a:rPr>
              <a:t>Disclose any investigative use of a commercial product or device which has not received FDA approval for general use, or a procedure using a device which has not received FDA approval for use in that procedure discussed within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828057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IE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5AM_PPT_9x16_FINAL" id="{1FE508D5-9C12-45D6-A5FA-E8B0D8C850D5}" vid="{01BC6267-D683-4683-8759-7F677DBD56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b8f543-85c3-40af-a589-7685a30bf77d" xsi:nil="true"/>
    <lcf76f155ced4ddcb4097134ff3c332f xmlns="4211f4c6-ee35-486c-87b0-404aa345e36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238790127653459DF33696E17C04F6" ma:contentTypeVersion="13" ma:contentTypeDescription="Create a new document." ma:contentTypeScope="" ma:versionID="b81991e571e37cd8fa5083814b3e7e84">
  <xsd:schema xmlns:xsd="http://www.w3.org/2001/XMLSchema" xmlns:xs="http://www.w3.org/2001/XMLSchema" xmlns:p="http://schemas.microsoft.com/office/2006/metadata/properties" xmlns:ns2="4211f4c6-ee35-486c-87b0-404aa345e368" xmlns:ns3="2eb8f543-85c3-40af-a589-7685a30bf77d" targetNamespace="http://schemas.microsoft.com/office/2006/metadata/properties" ma:root="true" ma:fieldsID="b69bdaa787656ec8d4563cb38427d1c5" ns2:_="" ns3:_="">
    <xsd:import namespace="4211f4c6-ee35-486c-87b0-404aa345e368"/>
    <xsd:import namespace="2eb8f543-85c3-40af-a589-7685a30bf7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f4c6-ee35-486c-87b0-404aa345e3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7ce0b71-4266-45ac-83a5-ef688aab38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8f543-85c3-40af-a589-7685a30bf77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a363306-0d6e-42df-a60d-5320927cb713}" ma:internalName="TaxCatchAll" ma:showField="CatchAllData" ma:web="2eb8f543-85c3-40af-a589-7685a30bf7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B2E0DA-CD61-4B1E-89D2-2CF26043F09A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c161b2da-495a-4c70-ad02-8bb077a9f5d3"/>
    <ds:schemaRef ds:uri="http://schemas.microsoft.com/office/2006/documentManagement/types"/>
    <ds:schemaRef ds:uri="http://purl.org/dc/dcmitype/"/>
    <ds:schemaRef ds:uri="a7187f62-fad5-436a-be89-46a881221e20"/>
    <ds:schemaRef ds:uri="http://schemas.microsoft.com/office/2006/metadata/properties"/>
    <ds:schemaRef ds:uri="http://purl.org/dc/terms/"/>
    <ds:schemaRef ds:uri="511bbed5-bc79-4bca-a88e-2571d75e2b30"/>
    <ds:schemaRef ds:uri="aacf141c-db4d-4164-9dee-b9c9559b1a69"/>
    <ds:schemaRef ds:uri="2eb8f543-85c3-40af-a589-7685a30bf77d"/>
    <ds:schemaRef ds:uri="4211f4c6-ee35-486c-87b0-404aa345e368"/>
  </ds:schemaRefs>
</ds:datastoreItem>
</file>

<file path=customXml/itemProps2.xml><?xml version="1.0" encoding="utf-8"?>
<ds:datastoreItem xmlns:ds="http://schemas.openxmlformats.org/officeDocument/2006/customXml" ds:itemID="{07B4D7C9-0695-4CF6-8E52-479393C88E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937657-A4C1-4C2E-82C4-FF5BBF2ED6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1f4c6-ee35-486c-87b0-404aa345e368"/>
    <ds:schemaRef ds:uri="2eb8f543-85c3-40af-a589-7685a30bf7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2025AM_PPT_9x16_FINAL</Template>
  <TotalTime>6</TotalTime>
  <Words>84</Words>
  <Application>Microsoft Office PowerPoint</Application>
  <PresentationFormat>Custom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Financial Disclosure</vt:lpstr>
      <vt:lpstr>Learning Objectives</vt:lpstr>
      <vt:lpstr>Clinical References</vt:lpstr>
      <vt:lpstr>FDA Approval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Shannon Murray</dc:creator>
  <cp:lastModifiedBy>Shannon Murray</cp:lastModifiedBy>
  <cp:revision>3</cp:revision>
  <dcterms:created xsi:type="dcterms:W3CDTF">2025-02-17T15:14:08Z</dcterms:created>
  <dcterms:modified xsi:type="dcterms:W3CDTF">2025-02-25T20:26:48Z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0x010100D3238790127653459DF33696E17C04F6</vt:lpwstr>
  </property>
  <property fmtid="{D5CDD505-2E9C-101B-9397-08002B2CF9AE}" pid="3" name="MediaServiceImageTags">
    <vt:lpwstr/>
  </property>
</Properties>
</file>